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2"/>
    <p:sldId id="290" r:id="rId3"/>
    <p:sldId id="291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4" r:id="rId34"/>
    <p:sldId id="289" r:id="rId35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88" autoAdjust="0"/>
    <p:restoredTop sz="94660"/>
  </p:normalViewPr>
  <p:slideViewPr>
    <p:cSldViewPr>
      <p:cViewPr>
        <p:scale>
          <a:sx n="66" d="100"/>
          <a:sy n="66" d="100"/>
        </p:scale>
        <p:origin x="-1374" y="-48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 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Laser tissue interaction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Laser delivery system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Basic laser science</a:t>
          </a:r>
          <a:endParaRPr lang="en-IN" sz="18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A67B71E7-06C6-4AA4-9022-13CA3F259283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Components of laser</a:t>
          </a:r>
          <a:endParaRPr lang="en-IN" sz="1800" dirty="0"/>
        </a:p>
      </dgm:t>
    </dgm:pt>
    <dgm:pt modelId="{DBE5D216-788C-4731-959F-65634E0B783F}" type="parTrans" cxnId="{360FF8DB-BC74-4714-A1B7-7AB0BA6D5901}">
      <dgm:prSet/>
      <dgm:spPr/>
    </dgm:pt>
    <dgm:pt modelId="{62CB6D04-176C-4D33-89B4-0E57358C2723}" type="sibTrans" cxnId="{360FF8DB-BC74-4714-A1B7-7AB0BA6D5901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10851" custLinFactNeighborY="-668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67BC8B1-0396-4565-A138-9940FF784821}" type="presOf" srcId="{69D16008-07C8-4217-92C4-09136E1731E2}" destId="{D4CBDBA8-A4E6-4F9A-B98A-1579BA25CE39}" srcOrd="0" destOrd="0" presId="urn:microsoft.com/office/officeart/2005/8/layout/vList5"/>
    <dgm:cxn modelId="{716EA967-B972-4CE2-B59A-B2EAED2ED106}" type="presOf" srcId="{85681603-BE50-42FD-A9CC-64FFB9A98157}" destId="{CF365A74-CAAD-414D-A1D9-DFD9ADC1E2B8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0115FC08-E21D-4E7B-A06B-9CE111950E82}" type="presOf" srcId="{CF78353C-ED4A-44F8-82B9-AB8E4EAFD0F1}" destId="{E67F6727-7A83-4D6F-B692-20DDFF77EE91}" srcOrd="0" destOrd="0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360FF8DB-BC74-4714-A1B7-7AB0BA6D5901}" srcId="{69D16008-07C8-4217-92C4-09136E1731E2}" destId="{A67B71E7-06C6-4AA4-9022-13CA3F259283}" srcOrd="1" destOrd="0" parTransId="{DBE5D216-788C-4731-959F-65634E0B783F}" sibTransId="{62CB6D04-176C-4D33-89B4-0E57358C2723}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02C526B2-4A9A-4116-89D8-4E7D9E4FA33B}" type="presOf" srcId="{A941703B-3989-4CCF-82DF-D90B0FAABB1E}" destId="{9C9D0967-FA58-46BA-9235-5B5B6530A1AA}" srcOrd="0" destOrd="0" presId="urn:microsoft.com/office/officeart/2005/8/layout/vList5"/>
    <dgm:cxn modelId="{443D35E8-1760-4844-B5ED-03D6DE8DEE12}" type="presOf" srcId="{C359A1FE-0145-4C64-A42E-34284E3F2E08}" destId="{ED89CD7F-7917-4904-80B4-783F736258A1}" srcOrd="0" destOrd="0" presId="urn:microsoft.com/office/officeart/2005/8/layout/vList5"/>
    <dgm:cxn modelId="{43794054-15F9-42FB-8514-5696759AE0CD}" type="presOf" srcId="{A67B71E7-06C6-4AA4-9022-13CA3F259283}" destId="{F1D7AD5C-DB44-4A19-8B7F-FADF354433E5}" srcOrd="0" destOrd="1" presId="urn:microsoft.com/office/officeart/2005/8/layout/vList5"/>
    <dgm:cxn modelId="{3849BE46-7B37-458F-9DF8-D406E3A92244}" type="presOf" srcId="{B638C75D-5E26-4E3D-A5D4-23250FFCC06C}" destId="{F1D7AD5C-DB44-4A19-8B7F-FADF354433E5}" srcOrd="0" destOrd="0" presId="urn:microsoft.com/office/officeart/2005/8/layout/vList5"/>
    <dgm:cxn modelId="{51DCBF82-165C-472D-9C6E-B7CA67687E1D}" type="presOf" srcId="{B36805F1-1A26-4EA3-9773-7CB7D0B74A47}" destId="{33B8C528-80B2-472D-9692-8F1788AB7EC9}" srcOrd="0" destOrd="0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93FE16B4-A465-4612-9272-AE73FC4C80FD}" type="presParOf" srcId="{33B8C528-80B2-472D-9692-8F1788AB7EC9}" destId="{DD4A62C7-52B3-4878-BF01-E85F977063BD}" srcOrd="0" destOrd="0" presId="urn:microsoft.com/office/officeart/2005/8/layout/vList5"/>
    <dgm:cxn modelId="{C371BBA1-07E0-4547-B1F4-25AB1B193401}" type="presParOf" srcId="{DD4A62C7-52B3-4878-BF01-E85F977063BD}" destId="{D4CBDBA8-A4E6-4F9A-B98A-1579BA25CE39}" srcOrd="0" destOrd="0" presId="urn:microsoft.com/office/officeart/2005/8/layout/vList5"/>
    <dgm:cxn modelId="{19800938-054A-4498-9848-8A8172629014}" type="presParOf" srcId="{DD4A62C7-52B3-4878-BF01-E85F977063BD}" destId="{F1D7AD5C-DB44-4A19-8B7F-FADF354433E5}" srcOrd="1" destOrd="0" presId="urn:microsoft.com/office/officeart/2005/8/layout/vList5"/>
    <dgm:cxn modelId="{B560BE2B-ED3A-4F91-923F-B73283344EA4}" type="presParOf" srcId="{33B8C528-80B2-472D-9692-8F1788AB7EC9}" destId="{C20CC4C3-A18D-47A0-B61A-C86FAC7878AB}" srcOrd="1" destOrd="0" presId="urn:microsoft.com/office/officeart/2005/8/layout/vList5"/>
    <dgm:cxn modelId="{E0BEC606-9825-4DD6-B111-142AA89D181D}" type="presParOf" srcId="{33B8C528-80B2-472D-9692-8F1788AB7EC9}" destId="{54A3307B-93E8-4A13-9DC4-895525361CF7}" srcOrd="2" destOrd="0" presId="urn:microsoft.com/office/officeart/2005/8/layout/vList5"/>
    <dgm:cxn modelId="{2B44840A-7909-4505-BAAC-8EA00648CDE5}" type="presParOf" srcId="{54A3307B-93E8-4A13-9DC4-895525361CF7}" destId="{9C9D0967-FA58-46BA-9235-5B5B6530A1AA}" srcOrd="0" destOrd="0" presId="urn:microsoft.com/office/officeart/2005/8/layout/vList5"/>
    <dgm:cxn modelId="{E7D30668-FA53-41BB-9764-3E0C23F4A876}" type="presParOf" srcId="{54A3307B-93E8-4A13-9DC4-895525361CF7}" destId="{ED89CD7F-7917-4904-80B4-783F736258A1}" srcOrd="1" destOrd="0" presId="urn:microsoft.com/office/officeart/2005/8/layout/vList5"/>
    <dgm:cxn modelId="{37924EDD-0C2E-4767-974E-B572C604E98D}" type="presParOf" srcId="{33B8C528-80B2-472D-9692-8F1788AB7EC9}" destId="{644D8222-4A71-4720-8FA7-1D26A5AFF0B5}" srcOrd="3" destOrd="0" presId="urn:microsoft.com/office/officeart/2005/8/layout/vList5"/>
    <dgm:cxn modelId="{5FC0A39C-9B3F-4BB6-B743-884683BC3CB9}" type="presParOf" srcId="{33B8C528-80B2-472D-9692-8F1788AB7EC9}" destId="{AFE0987D-7B5A-4C81-BA3B-2D2739472C53}" srcOrd="4" destOrd="0" presId="urn:microsoft.com/office/officeart/2005/8/layout/vList5"/>
    <dgm:cxn modelId="{EB2AE4CD-A72B-46A1-8A74-D917B7D66E32}" type="presParOf" srcId="{AFE0987D-7B5A-4C81-BA3B-2D2739472C53}" destId="{CF365A74-CAAD-414D-A1D9-DFD9ADC1E2B8}" srcOrd="0" destOrd="0" presId="urn:microsoft.com/office/officeart/2005/8/layout/vList5"/>
    <dgm:cxn modelId="{42DAABCF-31C4-4FC4-AE0F-C5175341B5F7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6780108"/>
            <a:ext cx="2275840" cy="389467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6780108"/>
            <a:ext cx="3576320" cy="3894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6780108"/>
            <a:ext cx="812800" cy="389467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3344857" r:id="rId1"/>
    <p:sldLayoutId id="2343344858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LASERS IN PEDIATRIC DENTISTRY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1066800" y="2745901"/>
          <a:ext cx="7159901" cy="136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Types</a:t>
                      </a:r>
                      <a:r>
                        <a:rPr lang="en-US" baseline="0" dirty="0" smtClean="0"/>
                        <a:t> of laser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principle of laser 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Laser delivery system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Laser tissue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33600" y="1752600"/>
            <a:ext cx="5464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1828800"/>
            <a:ext cx="1729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CATEGORY</a:t>
            </a:r>
            <a:endParaRPr lang="en-US" sz="28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609600" y="2819400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676400"/>
            <a:ext cx="4955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TAKE </a:t>
            </a:r>
            <a:r>
              <a:rPr lang="en-US" sz="3200" smtClean="0"/>
              <a:t>AWAY HOME </a:t>
            </a:r>
            <a:r>
              <a:rPr lang="en-US" sz="3200" dirty="0" smtClean="0"/>
              <a:t>MESSAGE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971800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best instrument associated with laser for caries diagnosis is </a:t>
            </a:r>
            <a:r>
              <a:rPr lang="en-US" sz="2800" dirty="0" err="1" smtClean="0"/>
              <a:t>diagnodent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Argon laser is the best used for prevention of caries as it alters the surface characteristic of enamel to make it more caries resistance.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Laser hazards include tissue damage, respiratory hazards, fire and explosion and electric shock.</a:t>
            </a:r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1">
  <a:themeElements>
    <a:clrScheme name="Theme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121</Words>
  <Application>Microsoft Office PowerPoint</Application>
  <PresentationFormat>Custom</PresentationFormat>
  <Paragraphs>25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Theme91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8</cp:revision>
  <dcterms:created xsi:type="dcterms:W3CDTF">2022-06-04T07:43:02Z</dcterms:created>
  <dcterms:modified xsi:type="dcterms:W3CDTF">2022-07-06T09:12:40Z</dcterms:modified>
  <cp:category/>
</cp:coreProperties>
</file>